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6" r:id="rId9"/>
    <p:sldId id="264" r:id="rId10"/>
    <p:sldId id="265" r:id="rId11"/>
    <p:sldId id="267" r:id="rId12"/>
    <p:sldId id="269" r:id="rId13"/>
    <p:sldId id="270" r:id="rId14"/>
    <p:sldId id="268" r:id="rId15"/>
    <p:sldId id="295" r:id="rId16"/>
    <p:sldId id="293" r:id="rId17"/>
    <p:sldId id="284" r:id="rId18"/>
    <p:sldId id="285" r:id="rId19"/>
    <p:sldId id="286" r:id="rId20"/>
    <p:sldId id="287" r:id="rId21"/>
    <p:sldId id="288" r:id="rId22"/>
    <p:sldId id="271" r:id="rId23"/>
    <p:sldId id="275" r:id="rId24"/>
    <p:sldId id="272" r:id="rId25"/>
    <p:sldId id="273" r:id="rId26"/>
    <p:sldId id="274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9" r:id="rId36"/>
    <p:sldId id="290" r:id="rId37"/>
    <p:sldId id="29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60A741-C0CC-473A-950E-B031290F6139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3DCE571B-1550-4C78-B3CA-777854301995}">
      <dgm:prSet phldrT="[Text]"/>
      <dgm:spPr/>
      <dgm:t>
        <a:bodyPr/>
        <a:lstStyle/>
        <a:p>
          <a:r>
            <a:rPr lang="en-IN" dirty="0" smtClean="0"/>
            <a:t>Large and Complex Applications</a:t>
          </a:r>
          <a:endParaRPr lang="en-IN" dirty="0"/>
        </a:p>
      </dgm:t>
    </dgm:pt>
    <dgm:pt modelId="{C795D965-7B9F-4FBB-BADF-CF240487C5C8}" type="parTrans" cxnId="{777BB2E4-5FF5-4C52-B144-6F831A7EAE30}">
      <dgm:prSet/>
      <dgm:spPr/>
      <dgm:t>
        <a:bodyPr/>
        <a:lstStyle/>
        <a:p>
          <a:endParaRPr lang="en-IN"/>
        </a:p>
      </dgm:t>
    </dgm:pt>
    <dgm:pt modelId="{3513879F-5BEB-4A73-B6EE-04E88C35460E}" type="sibTrans" cxnId="{777BB2E4-5FF5-4C52-B144-6F831A7EAE30}">
      <dgm:prSet/>
      <dgm:spPr/>
      <dgm:t>
        <a:bodyPr/>
        <a:lstStyle/>
        <a:p>
          <a:endParaRPr lang="en-IN"/>
        </a:p>
      </dgm:t>
    </dgm:pt>
    <dgm:pt modelId="{8EB646B4-F164-4746-9D81-1596D0AEF05D}">
      <dgm:prSet phldrT="[Text]"/>
      <dgm:spPr/>
      <dgm:t>
        <a:bodyPr/>
        <a:lstStyle/>
        <a:p>
          <a:r>
            <a:rPr lang="en-IN" dirty="0" smtClean="0"/>
            <a:t>Slow Development</a:t>
          </a:r>
          <a:endParaRPr lang="en-IN" dirty="0"/>
        </a:p>
      </dgm:t>
    </dgm:pt>
    <dgm:pt modelId="{7DBA7857-6019-45F4-BB04-2F5A984CEE57}" type="parTrans" cxnId="{D0949B58-CDE2-43F1-8F82-9DECC8754B8E}">
      <dgm:prSet/>
      <dgm:spPr/>
      <dgm:t>
        <a:bodyPr/>
        <a:lstStyle/>
        <a:p>
          <a:endParaRPr lang="en-IN"/>
        </a:p>
      </dgm:t>
    </dgm:pt>
    <dgm:pt modelId="{2187B6A5-1AE6-41F7-9511-70A38DAC9671}" type="sibTrans" cxnId="{D0949B58-CDE2-43F1-8F82-9DECC8754B8E}">
      <dgm:prSet/>
      <dgm:spPr/>
      <dgm:t>
        <a:bodyPr/>
        <a:lstStyle/>
        <a:p>
          <a:endParaRPr lang="en-IN"/>
        </a:p>
      </dgm:t>
    </dgm:pt>
    <dgm:pt modelId="{B6FFB70F-5571-4B47-BCCB-80C69FFC7765}">
      <dgm:prSet phldrT="[Text]"/>
      <dgm:spPr/>
      <dgm:t>
        <a:bodyPr/>
        <a:lstStyle/>
        <a:p>
          <a:r>
            <a:rPr lang="en-IN" dirty="0" smtClean="0"/>
            <a:t>Blocks Continuous Development</a:t>
          </a:r>
          <a:endParaRPr lang="en-IN" dirty="0"/>
        </a:p>
      </dgm:t>
    </dgm:pt>
    <dgm:pt modelId="{1828620F-B370-4EE3-8D1C-DFC0163E0770}" type="parTrans" cxnId="{BF2CE4C4-1920-4DA0-8CDA-E36B80E88670}">
      <dgm:prSet/>
      <dgm:spPr/>
      <dgm:t>
        <a:bodyPr/>
        <a:lstStyle/>
        <a:p>
          <a:endParaRPr lang="en-IN"/>
        </a:p>
      </dgm:t>
    </dgm:pt>
    <dgm:pt modelId="{8F25DEA3-E97C-4C56-847F-87A15B4719B2}" type="sibTrans" cxnId="{BF2CE4C4-1920-4DA0-8CDA-E36B80E88670}">
      <dgm:prSet/>
      <dgm:spPr/>
      <dgm:t>
        <a:bodyPr/>
        <a:lstStyle/>
        <a:p>
          <a:endParaRPr lang="en-IN"/>
        </a:p>
      </dgm:t>
    </dgm:pt>
    <dgm:pt modelId="{67BDA027-37F4-4547-A83B-1395CF051FD2}">
      <dgm:prSet phldrT="[Text]"/>
      <dgm:spPr/>
      <dgm:t>
        <a:bodyPr/>
        <a:lstStyle/>
        <a:p>
          <a:r>
            <a:rPr lang="en-IN" dirty="0" smtClean="0"/>
            <a:t>Unreliable</a:t>
          </a:r>
          <a:endParaRPr lang="en-IN" dirty="0"/>
        </a:p>
      </dgm:t>
    </dgm:pt>
    <dgm:pt modelId="{67853450-16B6-4512-ACD5-3F06C74E2409}" type="parTrans" cxnId="{704DBDFA-7D7A-4CC1-8D0C-FBED1B808118}">
      <dgm:prSet/>
      <dgm:spPr/>
      <dgm:t>
        <a:bodyPr/>
        <a:lstStyle/>
        <a:p>
          <a:endParaRPr lang="en-IN"/>
        </a:p>
      </dgm:t>
    </dgm:pt>
    <dgm:pt modelId="{2A2D2415-C9FB-4E86-A993-23AC4440210C}" type="sibTrans" cxnId="{704DBDFA-7D7A-4CC1-8D0C-FBED1B808118}">
      <dgm:prSet/>
      <dgm:spPr/>
      <dgm:t>
        <a:bodyPr/>
        <a:lstStyle/>
        <a:p>
          <a:endParaRPr lang="en-IN"/>
        </a:p>
      </dgm:t>
    </dgm:pt>
    <dgm:pt modelId="{047316CD-09FE-427C-BB97-F7D03F1F6FAF}">
      <dgm:prSet phldrT="[Text]"/>
      <dgm:spPr/>
      <dgm:t>
        <a:bodyPr/>
        <a:lstStyle/>
        <a:p>
          <a:r>
            <a:rPr lang="en-IN" dirty="0" smtClean="0"/>
            <a:t>Inflexible</a:t>
          </a:r>
          <a:endParaRPr lang="en-IN" dirty="0"/>
        </a:p>
      </dgm:t>
    </dgm:pt>
    <dgm:pt modelId="{75621C23-7E55-4334-A575-D9CDBFDC9A98}" type="parTrans" cxnId="{98621293-80AC-4C1C-AC1B-A8982E5D9743}">
      <dgm:prSet/>
      <dgm:spPr/>
      <dgm:t>
        <a:bodyPr/>
        <a:lstStyle/>
        <a:p>
          <a:endParaRPr lang="en-IN"/>
        </a:p>
      </dgm:t>
    </dgm:pt>
    <dgm:pt modelId="{60828E6C-357D-4819-9FF4-9CB79C5AF6B4}" type="sibTrans" cxnId="{98621293-80AC-4C1C-AC1B-A8982E5D9743}">
      <dgm:prSet/>
      <dgm:spPr/>
      <dgm:t>
        <a:bodyPr/>
        <a:lstStyle/>
        <a:p>
          <a:endParaRPr lang="en-IN"/>
        </a:p>
      </dgm:t>
    </dgm:pt>
    <dgm:pt modelId="{3EB76435-35A8-42B3-A47E-EE761D755ECF}">
      <dgm:prSet phldrT="[Text]"/>
      <dgm:spPr/>
      <dgm:t>
        <a:bodyPr/>
        <a:lstStyle/>
        <a:p>
          <a:r>
            <a:rPr lang="en-IN" dirty="0" smtClean="0"/>
            <a:t>Unscalable</a:t>
          </a:r>
          <a:endParaRPr lang="en-IN" dirty="0"/>
        </a:p>
      </dgm:t>
    </dgm:pt>
    <dgm:pt modelId="{F7291201-C5E0-4FE2-A9CA-B42C10049170}" type="parTrans" cxnId="{14D7CB57-3A0F-4EDB-949D-7EA6D7DF9F0E}">
      <dgm:prSet/>
      <dgm:spPr/>
      <dgm:t>
        <a:bodyPr/>
        <a:lstStyle/>
        <a:p>
          <a:endParaRPr lang="en-IN"/>
        </a:p>
      </dgm:t>
    </dgm:pt>
    <dgm:pt modelId="{B8ABBFE5-125E-4A85-AAA0-C17A5D2F4B77}" type="sibTrans" cxnId="{14D7CB57-3A0F-4EDB-949D-7EA6D7DF9F0E}">
      <dgm:prSet/>
      <dgm:spPr/>
      <dgm:t>
        <a:bodyPr/>
        <a:lstStyle/>
        <a:p>
          <a:endParaRPr lang="en-IN"/>
        </a:p>
      </dgm:t>
    </dgm:pt>
    <dgm:pt modelId="{25A1713A-49EA-4890-9DC1-41FE6E7BFE8D}" type="pres">
      <dgm:prSet presAssocID="{0660A741-C0CC-473A-950E-B031290F613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E4A164A8-6750-4C2B-B6F5-ABB7BFE57C7E}" type="pres">
      <dgm:prSet presAssocID="{3DCE571B-1550-4C78-B3CA-777854301995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AAB3840-ABD2-4B91-A1DD-082ACFB0FFB8}" type="pres">
      <dgm:prSet presAssocID="{3513879F-5BEB-4A73-B6EE-04E88C35460E}" presName="sibTrans" presStyleCnt="0"/>
      <dgm:spPr/>
    </dgm:pt>
    <dgm:pt modelId="{5FE9ED7C-E9E8-4500-AE66-A3C5E6B6A68D}" type="pres">
      <dgm:prSet presAssocID="{8EB646B4-F164-4746-9D81-1596D0AEF05D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E84B6D1-72EC-4A2B-88BE-C4FF87946937}" type="pres">
      <dgm:prSet presAssocID="{2187B6A5-1AE6-41F7-9511-70A38DAC9671}" presName="sibTrans" presStyleCnt="0"/>
      <dgm:spPr/>
    </dgm:pt>
    <dgm:pt modelId="{B9916359-83EB-45B0-B0A2-8A6DCFA82C81}" type="pres">
      <dgm:prSet presAssocID="{B6FFB70F-5571-4B47-BCCB-80C69FFC7765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4A2E3F5-B810-4D6F-8142-FDD2359632C8}" type="pres">
      <dgm:prSet presAssocID="{8F25DEA3-E97C-4C56-847F-87A15B4719B2}" presName="sibTrans" presStyleCnt="0"/>
      <dgm:spPr/>
    </dgm:pt>
    <dgm:pt modelId="{BC347CEC-8FD8-49AE-AB73-009D1BCECCD5}" type="pres">
      <dgm:prSet presAssocID="{67BDA027-37F4-4547-A83B-1395CF051FD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5013916-8CF2-4B0A-B6E3-8D07AD14DAD0}" type="pres">
      <dgm:prSet presAssocID="{2A2D2415-C9FB-4E86-A993-23AC4440210C}" presName="sibTrans" presStyleCnt="0"/>
      <dgm:spPr/>
    </dgm:pt>
    <dgm:pt modelId="{6193A8DE-ABEE-47A3-8BCA-12446BCDAF3D}" type="pres">
      <dgm:prSet presAssocID="{047316CD-09FE-427C-BB97-F7D03F1F6FAF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A7B0F08-818B-47A6-9427-CB0F09C4B626}" type="pres">
      <dgm:prSet presAssocID="{60828E6C-357D-4819-9FF4-9CB79C5AF6B4}" presName="sibTrans" presStyleCnt="0"/>
      <dgm:spPr/>
    </dgm:pt>
    <dgm:pt modelId="{B07905DA-8EA1-4F35-A901-B2E83274550F}" type="pres">
      <dgm:prSet presAssocID="{3EB76435-35A8-42B3-A47E-EE761D755ECF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BF2CE4C4-1920-4DA0-8CDA-E36B80E88670}" srcId="{0660A741-C0CC-473A-950E-B031290F6139}" destId="{B6FFB70F-5571-4B47-BCCB-80C69FFC7765}" srcOrd="2" destOrd="0" parTransId="{1828620F-B370-4EE3-8D1C-DFC0163E0770}" sibTransId="{8F25DEA3-E97C-4C56-847F-87A15B4719B2}"/>
    <dgm:cxn modelId="{777BB2E4-5FF5-4C52-B144-6F831A7EAE30}" srcId="{0660A741-C0CC-473A-950E-B031290F6139}" destId="{3DCE571B-1550-4C78-B3CA-777854301995}" srcOrd="0" destOrd="0" parTransId="{C795D965-7B9F-4FBB-BADF-CF240487C5C8}" sibTransId="{3513879F-5BEB-4A73-B6EE-04E88C35460E}"/>
    <dgm:cxn modelId="{371FC847-D37A-4850-B4A0-544BDD86EDDD}" type="presOf" srcId="{3EB76435-35A8-42B3-A47E-EE761D755ECF}" destId="{B07905DA-8EA1-4F35-A901-B2E83274550F}" srcOrd="0" destOrd="0" presId="urn:microsoft.com/office/officeart/2005/8/layout/hList6"/>
    <dgm:cxn modelId="{B5756ECF-518A-4853-8E07-D13DEF20819E}" type="presOf" srcId="{047316CD-09FE-427C-BB97-F7D03F1F6FAF}" destId="{6193A8DE-ABEE-47A3-8BCA-12446BCDAF3D}" srcOrd="0" destOrd="0" presId="urn:microsoft.com/office/officeart/2005/8/layout/hList6"/>
    <dgm:cxn modelId="{D0949B58-CDE2-43F1-8F82-9DECC8754B8E}" srcId="{0660A741-C0CC-473A-950E-B031290F6139}" destId="{8EB646B4-F164-4746-9D81-1596D0AEF05D}" srcOrd="1" destOrd="0" parTransId="{7DBA7857-6019-45F4-BB04-2F5A984CEE57}" sibTransId="{2187B6A5-1AE6-41F7-9511-70A38DAC9671}"/>
    <dgm:cxn modelId="{7D3D0374-864A-48F1-97A1-753EA5571830}" type="presOf" srcId="{67BDA027-37F4-4547-A83B-1395CF051FD2}" destId="{BC347CEC-8FD8-49AE-AB73-009D1BCECCD5}" srcOrd="0" destOrd="0" presId="urn:microsoft.com/office/officeart/2005/8/layout/hList6"/>
    <dgm:cxn modelId="{14D7CB57-3A0F-4EDB-949D-7EA6D7DF9F0E}" srcId="{0660A741-C0CC-473A-950E-B031290F6139}" destId="{3EB76435-35A8-42B3-A47E-EE761D755ECF}" srcOrd="5" destOrd="0" parTransId="{F7291201-C5E0-4FE2-A9CA-B42C10049170}" sibTransId="{B8ABBFE5-125E-4A85-AAA0-C17A5D2F4B77}"/>
    <dgm:cxn modelId="{98621293-80AC-4C1C-AC1B-A8982E5D9743}" srcId="{0660A741-C0CC-473A-950E-B031290F6139}" destId="{047316CD-09FE-427C-BB97-F7D03F1F6FAF}" srcOrd="4" destOrd="0" parTransId="{75621C23-7E55-4334-A575-D9CDBFDC9A98}" sibTransId="{60828E6C-357D-4819-9FF4-9CB79C5AF6B4}"/>
    <dgm:cxn modelId="{704DBDFA-7D7A-4CC1-8D0C-FBED1B808118}" srcId="{0660A741-C0CC-473A-950E-B031290F6139}" destId="{67BDA027-37F4-4547-A83B-1395CF051FD2}" srcOrd="3" destOrd="0" parTransId="{67853450-16B6-4512-ACD5-3F06C74E2409}" sibTransId="{2A2D2415-C9FB-4E86-A993-23AC4440210C}"/>
    <dgm:cxn modelId="{C29A44ED-D75A-4FEB-A21C-A24FB45E7257}" type="presOf" srcId="{8EB646B4-F164-4746-9D81-1596D0AEF05D}" destId="{5FE9ED7C-E9E8-4500-AE66-A3C5E6B6A68D}" srcOrd="0" destOrd="0" presId="urn:microsoft.com/office/officeart/2005/8/layout/hList6"/>
    <dgm:cxn modelId="{685EF260-FFCD-46F4-8EA0-48DE78FC41DF}" type="presOf" srcId="{3DCE571B-1550-4C78-B3CA-777854301995}" destId="{E4A164A8-6750-4C2B-B6F5-ABB7BFE57C7E}" srcOrd="0" destOrd="0" presId="urn:microsoft.com/office/officeart/2005/8/layout/hList6"/>
    <dgm:cxn modelId="{21246956-C2DF-4B23-A78E-08850D393E2B}" type="presOf" srcId="{B6FFB70F-5571-4B47-BCCB-80C69FFC7765}" destId="{B9916359-83EB-45B0-B0A2-8A6DCFA82C81}" srcOrd="0" destOrd="0" presId="urn:microsoft.com/office/officeart/2005/8/layout/hList6"/>
    <dgm:cxn modelId="{F0F8C6F6-4BB1-47A4-8252-D9FAEC1FBAE1}" type="presOf" srcId="{0660A741-C0CC-473A-950E-B031290F6139}" destId="{25A1713A-49EA-4890-9DC1-41FE6E7BFE8D}" srcOrd="0" destOrd="0" presId="urn:microsoft.com/office/officeart/2005/8/layout/hList6"/>
    <dgm:cxn modelId="{F0BF3B61-596B-4C7C-8579-0A40916C6599}" type="presParOf" srcId="{25A1713A-49EA-4890-9DC1-41FE6E7BFE8D}" destId="{E4A164A8-6750-4C2B-B6F5-ABB7BFE57C7E}" srcOrd="0" destOrd="0" presId="urn:microsoft.com/office/officeart/2005/8/layout/hList6"/>
    <dgm:cxn modelId="{1BD222C2-F7F8-4C6F-AAF0-9F938DCE8001}" type="presParOf" srcId="{25A1713A-49EA-4890-9DC1-41FE6E7BFE8D}" destId="{9AAB3840-ABD2-4B91-A1DD-082ACFB0FFB8}" srcOrd="1" destOrd="0" presId="urn:microsoft.com/office/officeart/2005/8/layout/hList6"/>
    <dgm:cxn modelId="{65BE1759-D0B8-4C00-9979-19AD77D59A20}" type="presParOf" srcId="{25A1713A-49EA-4890-9DC1-41FE6E7BFE8D}" destId="{5FE9ED7C-E9E8-4500-AE66-A3C5E6B6A68D}" srcOrd="2" destOrd="0" presId="urn:microsoft.com/office/officeart/2005/8/layout/hList6"/>
    <dgm:cxn modelId="{77D66B9B-D59C-441F-A0C4-05479AFA4624}" type="presParOf" srcId="{25A1713A-49EA-4890-9DC1-41FE6E7BFE8D}" destId="{5E84B6D1-72EC-4A2B-88BE-C4FF87946937}" srcOrd="3" destOrd="0" presId="urn:microsoft.com/office/officeart/2005/8/layout/hList6"/>
    <dgm:cxn modelId="{26454696-6A87-4136-A84E-944584FE3479}" type="presParOf" srcId="{25A1713A-49EA-4890-9DC1-41FE6E7BFE8D}" destId="{B9916359-83EB-45B0-B0A2-8A6DCFA82C81}" srcOrd="4" destOrd="0" presId="urn:microsoft.com/office/officeart/2005/8/layout/hList6"/>
    <dgm:cxn modelId="{69D5F32B-79D1-4EA4-9BE3-B8C1B5DA2138}" type="presParOf" srcId="{25A1713A-49EA-4890-9DC1-41FE6E7BFE8D}" destId="{A4A2E3F5-B810-4D6F-8142-FDD2359632C8}" srcOrd="5" destOrd="0" presId="urn:microsoft.com/office/officeart/2005/8/layout/hList6"/>
    <dgm:cxn modelId="{AC01CCB9-214F-4E92-8C22-E682B24B7F46}" type="presParOf" srcId="{25A1713A-49EA-4890-9DC1-41FE6E7BFE8D}" destId="{BC347CEC-8FD8-49AE-AB73-009D1BCECCD5}" srcOrd="6" destOrd="0" presId="urn:microsoft.com/office/officeart/2005/8/layout/hList6"/>
    <dgm:cxn modelId="{54D44D7A-3065-4A0E-8209-814177931C1A}" type="presParOf" srcId="{25A1713A-49EA-4890-9DC1-41FE6E7BFE8D}" destId="{A5013916-8CF2-4B0A-B6E3-8D07AD14DAD0}" srcOrd="7" destOrd="0" presId="urn:microsoft.com/office/officeart/2005/8/layout/hList6"/>
    <dgm:cxn modelId="{4AB002CB-6312-4C8E-9C60-15FD85B137C5}" type="presParOf" srcId="{25A1713A-49EA-4890-9DC1-41FE6E7BFE8D}" destId="{6193A8DE-ABEE-47A3-8BCA-12446BCDAF3D}" srcOrd="8" destOrd="0" presId="urn:microsoft.com/office/officeart/2005/8/layout/hList6"/>
    <dgm:cxn modelId="{3AF226D1-9FE3-46F9-929D-4E555E58D7C6}" type="presParOf" srcId="{25A1713A-49EA-4890-9DC1-41FE6E7BFE8D}" destId="{3A7B0F08-818B-47A6-9427-CB0F09C4B626}" srcOrd="9" destOrd="0" presId="urn:microsoft.com/office/officeart/2005/8/layout/hList6"/>
    <dgm:cxn modelId="{6FE2121A-BB4A-49BA-9353-1F88EDD823B2}" type="presParOf" srcId="{25A1713A-49EA-4890-9DC1-41FE6E7BFE8D}" destId="{B07905DA-8EA1-4F35-A901-B2E83274550F}" srcOrd="1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034957-BAE9-4022-A009-125113BDC7A2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1AEB834-1252-4215-B32F-9786EFF22D39}">
      <dgm:prSet phldrT="[Text]"/>
      <dgm:spPr/>
      <dgm:t>
        <a:bodyPr/>
        <a:lstStyle/>
        <a:p>
          <a:r>
            <a:rPr lang="en-IN" dirty="0" smtClean="0"/>
            <a:t>SMALL FOCUSED</a:t>
          </a:r>
          <a:endParaRPr lang="en-IN" dirty="0"/>
        </a:p>
      </dgm:t>
    </dgm:pt>
    <dgm:pt modelId="{4533F292-D318-4E2C-909C-9B325C2CED33}" type="parTrans" cxnId="{532866E5-BC3F-4CCA-8E42-1857344918B9}">
      <dgm:prSet/>
      <dgm:spPr/>
      <dgm:t>
        <a:bodyPr/>
        <a:lstStyle/>
        <a:p>
          <a:endParaRPr lang="en-IN"/>
        </a:p>
      </dgm:t>
    </dgm:pt>
    <dgm:pt modelId="{79C2BEDC-D530-45DE-8E07-8A99EF46639D}" type="sibTrans" cxnId="{532866E5-BC3F-4CCA-8E42-1857344918B9}">
      <dgm:prSet/>
      <dgm:spPr/>
      <dgm:t>
        <a:bodyPr/>
        <a:lstStyle/>
        <a:p>
          <a:endParaRPr lang="en-IN"/>
        </a:p>
      </dgm:t>
    </dgm:pt>
    <dgm:pt modelId="{EC0943CF-3BAC-4891-81BB-310B53FAAA7C}">
      <dgm:prSet phldrT="[Text]"/>
      <dgm:spPr/>
      <dgm:t>
        <a:bodyPr/>
        <a:lstStyle/>
        <a:p>
          <a:r>
            <a:rPr lang="en-IN" dirty="0" smtClean="0"/>
            <a:t>LOOSELY COUPLED</a:t>
          </a:r>
          <a:endParaRPr lang="en-IN" dirty="0"/>
        </a:p>
      </dgm:t>
    </dgm:pt>
    <dgm:pt modelId="{660E20DD-A2C8-4906-848E-587A4B14D0B5}" type="parTrans" cxnId="{DDD70840-90EA-4200-800C-4F837B382AC8}">
      <dgm:prSet/>
      <dgm:spPr/>
      <dgm:t>
        <a:bodyPr/>
        <a:lstStyle/>
        <a:p>
          <a:endParaRPr lang="en-IN"/>
        </a:p>
      </dgm:t>
    </dgm:pt>
    <dgm:pt modelId="{C7096A4D-0B1E-40C0-813B-2859CCCCA658}" type="sibTrans" cxnId="{DDD70840-90EA-4200-800C-4F837B382AC8}">
      <dgm:prSet/>
      <dgm:spPr/>
      <dgm:t>
        <a:bodyPr/>
        <a:lstStyle/>
        <a:p>
          <a:endParaRPr lang="en-IN"/>
        </a:p>
      </dgm:t>
    </dgm:pt>
    <dgm:pt modelId="{1F6AAC22-F3D1-47A3-93EC-DAE272B7FEEC}">
      <dgm:prSet phldrT="[Text]"/>
      <dgm:spPr/>
      <dgm:t>
        <a:bodyPr/>
        <a:lstStyle/>
        <a:p>
          <a:r>
            <a:rPr lang="en-IN" dirty="0" smtClean="0"/>
            <a:t>LANGUAGE NEUTRAL</a:t>
          </a:r>
          <a:endParaRPr lang="en-IN" dirty="0"/>
        </a:p>
      </dgm:t>
    </dgm:pt>
    <dgm:pt modelId="{295A62C2-3369-43C1-8DB1-A68E0BEA8420}" type="parTrans" cxnId="{CAF3D0C0-008C-4A6D-A27F-F8A1AFE700D6}">
      <dgm:prSet/>
      <dgm:spPr/>
      <dgm:t>
        <a:bodyPr/>
        <a:lstStyle/>
        <a:p>
          <a:endParaRPr lang="en-IN"/>
        </a:p>
      </dgm:t>
    </dgm:pt>
    <dgm:pt modelId="{4836C8F0-52F3-4230-BAD6-5C5D84228054}" type="sibTrans" cxnId="{CAF3D0C0-008C-4A6D-A27F-F8A1AFE700D6}">
      <dgm:prSet/>
      <dgm:spPr/>
      <dgm:t>
        <a:bodyPr/>
        <a:lstStyle/>
        <a:p>
          <a:endParaRPr lang="en-IN"/>
        </a:p>
      </dgm:t>
    </dgm:pt>
    <dgm:pt modelId="{A52F05C3-216A-46B6-B90A-BF855AB2E191}">
      <dgm:prSet phldrT="[Text]"/>
      <dgm:spPr/>
      <dgm:t>
        <a:bodyPr/>
        <a:lstStyle/>
        <a:p>
          <a:r>
            <a:rPr lang="en-IN" dirty="0" smtClean="0"/>
            <a:t>BOUNDED CONTEXT</a:t>
          </a:r>
          <a:endParaRPr lang="en-IN" dirty="0"/>
        </a:p>
      </dgm:t>
    </dgm:pt>
    <dgm:pt modelId="{8449252A-FE85-48A1-A9D1-100EE7A539D7}" type="parTrans" cxnId="{C3280D60-D7C9-4C20-91B1-8DF79B1FB05E}">
      <dgm:prSet/>
      <dgm:spPr/>
      <dgm:t>
        <a:bodyPr/>
        <a:lstStyle/>
        <a:p>
          <a:endParaRPr lang="en-IN"/>
        </a:p>
      </dgm:t>
    </dgm:pt>
    <dgm:pt modelId="{1881E1F9-CDDB-45DD-8D24-008E67CBA35A}" type="sibTrans" cxnId="{C3280D60-D7C9-4C20-91B1-8DF79B1FB05E}">
      <dgm:prSet/>
      <dgm:spPr/>
      <dgm:t>
        <a:bodyPr/>
        <a:lstStyle/>
        <a:p>
          <a:endParaRPr lang="en-IN"/>
        </a:p>
      </dgm:t>
    </dgm:pt>
    <dgm:pt modelId="{D620AAC2-37E6-42D6-879F-809F72AAF1AF}" type="pres">
      <dgm:prSet presAssocID="{6F034957-BAE9-4022-A009-125113BDC7A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547AEE29-7B5D-4338-AE29-EBE2E689B879}" type="pres">
      <dgm:prSet presAssocID="{31AEB834-1252-4215-B32F-9786EFF22D39}" presName="node" presStyleLbl="node1" presStyleIdx="0" presStyleCnt="4">
        <dgm:presLayoutVars>
          <dgm:bulletEnabled val="1"/>
        </dgm:presLayoutVars>
      </dgm:prSet>
      <dgm:spPr>
        <a:prstGeom prst="flowChartConnector">
          <a:avLst/>
        </a:prstGeom>
      </dgm:spPr>
      <dgm:t>
        <a:bodyPr/>
        <a:lstStyle/>
        <a:p>
          <a:endParaRPr lang="en-IN"/>
        </a:p>
      </dgm:t>
    </dgm:pt>
    <dgm:pt modelId="{237FE64E-5416-4BFE-8503-56D51C85E24B}" type="pres">
      <dgm:prSet presAssocID="{79C2BEDC-D530-45DE-8E07-8A99EF46639D}" presName="sibTrans" presStyleCnt="0"/>
      <dgm:spPr/>
    </dgm:pt>
    <dgm:pt modelId="{A61C1123-3873-434F-8A52-6B5771C72D5D}" type="pres">
      <dgm:prSet presAssocID="{EC0943CF-3BAC-4891-81BB-310B53FAAA7C}" presName="node" presStyleLbl="node1" presStyleIdx="1" presStyleCnt="4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IN"/>
        </a:p>
      </dgm:t>
    </dgm:pt>
    <dgm:pt modelId="{EED85949-B9D8-476A-A615-EBAC2E6C3BDC}" type="pres">
      <dgm:prSet presAssocID="{C7096A4D-0B1E-40C0-813B-2859CCCCA658}" presName="sibTrans" presStyleCnt="0"/>
      <dgm:spPr/>
    </dgm:pt>
    <dgm:pt modelId="{D961314B-3864-4E4E-B83F-291BD55FE1F2}" type="pres">
      <dgm:prSet presAssocID="{1F6AAC22-F3D1-47A3-93EC-DAE272B7FEEC}" presName="node" presStyleLbl="node1" presStyleIdx="2" presStyleCnt="4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IN"/>
        </a:p>
      </dgm:t>
    </dgm:pt>
    <dgm:pt modelId="{4C90FD71-2ADD-45C8-9229-8FEC6E8F4EF7}" type="pres">
      <dgm:prSet presAssocID="{4836C8F0-52F3-4230-BAD6-5C5D84228054}" presName="sibTrans" presStyleCnt="0"/>
      <dgm:spPr/>
    </dgm:pt>
    <dgm:pt modelId="{D019E3DE-19B1-49E5-854E-23779A23B083}" type="pres">
      <dgm:prSet presAssocID="{A52F05C3-216A-46B6-B90A-BF855AB2E191}" presName="node" presStyleLbl="node1" presStyleIdx="3" presStyleCnt="4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IN"/>
        </a:p>
      </dgm:t>
    </dgm:pt>
  </dgm:ptLst>
  <dgm:cxnLst>
    <dgm:cxn modelId="{532866E5-BC3F-4CCA-8E42-1857344918B9}" srcId="{6F034957-BAE9-4022-A009-125113BDC7A2}" destId="{31AEB834-1252-4215-B32F-9786EFF22D39}" srcOrd="0" destOrd="0" parTransId="{4533F292-D318-4E2C-909C-9B325C2CED33}" sibTransId="{79C2BEDC-D530-45DE-8E07-8A99EF46639D}"/>
    <dgm:cxn modelId="{65757E7B-A450-41A1-B777-B62A9CD0A7E0}" type="presOf" srcId="{31AEB834-1252-4215-B32F-9786EFF22D39}" destId="{547AEE29-7B5D-4338-AE29-EBE2E689B879}" srcOrd="0" destOrd="0" presId="urn:microsoft.com/office/officeart/2005/8/layout/default"/>
    <dgm:cxn modelId="{C3280D60-D7C9-4C20-91B1-8DF79B1FB05E}" srcId="{6F034957-BAE9-4022-A009-125113BDC7A2}" destId="{A52F05C3-216A-46B6-B90A-BF855AB2E191}" srcOrd="3" destOrd="0" parTransId="{8449252A-FE85-48A1-A9D1-100EE7A539D7}" sibTransId="{1881E1F9-CDDB-45DD-8D24-008E67CBA35A}"/>
    <dgm:cxn modelId="{AAC2AD81-6221-4394-BF3B-755C1B8D543F}" type="presOf" srcId="{EC0943CF-3BAC-4891-81BB-310B53FAAA7C}" destId="{A61C1123-3873-434F-8A52-6B5771C72D5D}" srcOrd="0" destOrd="0" presId="urn:microsoft.com/office/officeart/2005/8/layout/default"/>
    <dgm:cxn modelId="{D5269663-3A29-4447-B9D4-405AFB08FE4F}" type="presOf" srcId="{1F6AAC22-F3D1-47A3-93EC-DAE272B7FEEC}" destId="{D961314B-3864-4E4E-B83F-291BD55FE1F2}" srcOrd="0" destOrd="0" presId="urn:microsoft.com/office/officeart/2005/8/layout/default"/>
    <dgm:cxn modelId="{245F3308-FA65-4D75-BB3C-B86EC13E81D6}" type="presOf" srcId="{6F034957-BAE9-4022-A009-125113BDC7A2}" destId="{D620AAC2-37E6-42D6-879F-809F72AAF1AF}" srcOrd="0" destOrd="0" presId="urn:microsoft.com/office/officeart/2005/8/layout/default"/>
    <dgm:cxn modelId="{E8CD3963-77B2-4563-900E-1A22E0FA3917}" type="presOf" srcId="{A52F05C3-216A-46B6-B90A-BF855AB2E191}" destId="{D019E3DE-19B1-49E5-854E-23779A23B083}" srcOrd="0" destOrd="0" presId="urn:microsoft.com/office/officeart/2005/8/layout/default"/>
    <dgm:cxn modelId="{CAF3D0C0-008C-4A6D-A27F-F8A1AFE700D6}" srcId="{6F034957-BAE9-4022-A009-125113BDC7A2}" destId="{1F6AAC22-F3D1-47A3-93EC-DAE272B7FEEC}" srcOrd="2" destOrd="0" parTransId="{295A62C2-3369-43C1-8DB1-A68E0BEA8420}" sibTransId="{4836C8F0-52F3-4230-BAD6-5C5D84228054}"/>
    <dgm:cxn modelId="{DDD70840-90EA-4200-800C-4F837B382AC8}" srcId="{6F034957-BAE9-4022-A009-125113BDC7A2}" destId="{EC0943CF-3BAC-4891-81BB-310B53FAAA7C}" srcOrd="1" destOrd="0" parTransId="{660E20DD-A2C8-4906-848E-587A4B14D0B5}" sibTransId="{C7096A4D-0B1E-40C0-813B-2859CCCCA658}"/>
    <dgm:cxn modelId="{8E4A1219-08A2-463E-AA26-F7C0CE973D5A}" type="presParOf" srcId="{D620AAC2-37E6-42D6-879F-809F72AAF1AF}" destId="{547AEE29-7B5D-4338-AE29-EBE2E689B879}" srcOrd="0" destOrd="0" presId="urn:microsoft.com/office/officeart/2005/8/layout/default"/>
    <dgm:cxn modelId="{B38C180D-9C73-439D-B9E3-1EDD0B987C9B}" type="presParOf" srcId="{D620AAC2-37E6-42D6-879F-809F72AAF1AF}" destId="{237FE64E-5416-4BFE-8503-56D51C85E24B}" srcOrd="1" destOrd="0" presId="urn:microsoft.com/office/officeart/2005/8/layout/default"/>
    <dgm:cxn modelId="{313E3AC1-82F6-4AA6-9E43-075B1D4F4D51}" type="presParOf" srcId="{D620AAC2-37E6-42D6-879F-809F72AAF1AF}" destId="{A61C1123-3873-434F-8A52-6B5771C72D5D}" srcOrd="2" destOrd="0" presId="urn:microsoft.com/office/officeart/2005/8/layout/default"/>
    <dgm:cxn modelId="{EC27EEB6-19C4-4EBD-8A75-DE520B5F7E41}" type="presParOf" srcId="{D620AAC2-37E6-42D6-879F-809F72AAF1AF}" destId="{EED85949-B9D8-476A-A615-EBAC2E6C3BDC}" srcOrd="3" destOrd="0" presId="urn:microsoft.com/office/officeart/2005/8/layout/default"/>
    <dgm:cxn modelId="{7006D333-0F5B-47A8-BF0D-C38B721666E6}" type="presParOf" srcId="{D620AAC2-37E6-42D6-879F-809F72AAF1AF}" destId="{D961314B-3864-4E4E-B83F-291BD55FE1F2}" srcOrd="4" destOrd="0" presId="urn:microsoft.com/office/officeart/2005/8/layout/default"/>
    <dgm:cxn modelId="{99DF45BF-A0BA-4EF1-83C8-DD6F901AEAD3}" type="presParOf" srcId="{D620AAC2-37E6-42D6-879F-809F72AAF1AF}" destId="{4C90FD71-2ADD-45C8-9229-8FEC6E8F4EF7}" srcOrd="5" destOrd="0" presId="urn:microsoft.com/office/officeart/2005/8/layout/default"/>
    <dgm:cxn modelId="{F7C7C3F9-9DD0-4F66-BB66-B192B79F23A5}" type="presParOf" srcId="{D620AAC2-37E6-42D6-879F-809F72AAF1AF}" destId="{D019E3DE-19B1-49E5-854E-23779A23B08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164A8-6750-4C2B-B6F5-ABB7BFE57C7E}">
      <dsp:nvSpPr>
        <dsp:cNvPr id="0" name=""/>
        <dsp:cNvSpPr/>
      </dsp:nvSpPr>
      <dsp:spPr>
        <a:xfrm rot="16200000">
          <a:off x="-995288" y="999326"/>
          <a:ext cx="3594100" cy="1595446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0303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Large and Complex Applications</a:t>
          </a:r>
          <a:endParaRPr lang="en-IN" sz="1900" kern="1200" dirty="0"/>
        </a:p>
      </dsp:txBody>
      <dsp:txXfrm rot="5400000">
        <a:off x="4039" y="718819"/>
        <a:ext cx="1595446" cy="2156460"/>
      </dsp:txXfrm>
    </dsp:sp>
    <dsp:sp modelId="{5FE9ED7C-E9E8-4500-AE66-A3C5E6B6A68D}">
      <dsp:nvSpPr>
        <dsp:cNvPr id="0" name=""/>
        <dsp:cNvSpPr/>
      </dsp:nvSpPr>
      <dsp:spPr>
        <a:xfrm rot="16200000">
          <a:off x="719817" y="999326"/>
          <a:ext cx="3594100" cy="1595446"/>
        </a:xfrm>
        <a:prstGeom prst="flowChartManualOperation">
          <a:avLst/>
        </a:prstGeom>
        <a:solidFill>
          <a:schemeClr val="accent5">
            <a:hueOff val="3822936"/>
            <a:satOff val="-8167"/>
            <a:lumOff val="-3412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0303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Slow Development</a:t>
          </a:r>
          <a:endParaRPr lang="en-IN" sz="1900" kern="1200" dirty="0"/>
        </a:p>
      </dsp:txBody>
      <dsp:txXfrm rot="5400000">
        <a:off x="1719144" y="718819"/>
        <a:ext cx="1595446" cy="2156460"/>
      </dsp:txXfrm>
    </dsp:sp>
    <dsp:sp modelId="{B9916359-83EB-45B0-B0A2-8A6DCFA82C81}">
      <dsp:nvSpPr>
        <dsp:cNvPr id="0" name=""/>
        <dsp:cNvSpPr/>
      </dsp:nvSpPr>
      <dsp:spPr>
        <a:xfrm rot="16200000">
          <a:off x="2434922" y="999326"/>
          <a:ext cx="3594100" cy="1595446"/>
        </a:xfrm>
        <a:prstGeom prst="flowChartManualOperation">
          <a:avLst/>
        </a:prstGeom>
        <a:solidFill>
          <a:schemeClr val="accent5">
            <a:hueOff val="7645872"/>
            <a:satOff val="-16335"/>
            <a:lumOff val="-6824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0303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Blocks Continuous Development</a:t>
          </a:r>
          <a:endParaRPr lang="en-IN" sz="1900" kern="1200" dirty="0"/>
        </a:p>
      </dsp:txBody>
      <dsp:txXfrm rot="5400000">
        <a:off x="3434249" y="718819"/>
        <a:ext cx="1595446" cy="2156460"/>
      </dsp:txXfrm>
    </dsp:sp>
    <dsp:sp modelId="{BC347CEC-8FD8-49AE-AB73-009D1BCECCD5}">
      <dsp:nvSpPr>
        <dsp:cNvPr id="0" name=""/>
        <dsp:cNvSpPr/>
      </dsp:nvSpPr>
      <dsp:spPr>
        <a:xfrm rot="16200000">
          <a:off x="4150027" y="999326"/>
          <a:ext cx="3594100" cy="1595446"/>
        </a:xfrm>
        <a:prstGeom prst="flowChartManualOperation">
          <a:avLst/>
        </a:prstGeom>
        <a:solidFill>
          <a:schemeClr val="accent5">
            <a:hueOff val="11468808"/>
            <a:satOff val="-24502"/>
            <a:lumOff val="-10235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0303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Unreliable</a:t>
          </a:r>
          <a:endParaRPr lang="en-IN" sz="1900" kern="1200" dirty="0"/>
        </a:p>
      </dsp:txBody>
      <dsp:txXfrm rot="5400000">
        <a:off x="5149354" y="718819"/>
        <a:ext cx="1595446" cy="2156460"/>
      </dsp:txXfrm>
    </dsp:sp>
    <dsp:sp modelId="{6193A8DE-ABEE-47A3-8BCA-12446BCDAF3D}">
      <dsp:nvSpPr>
        <dsp:cNvPr id="0" name=""/>
        <dsp:cNvSpPr/>
      </dsp:nvSpPr>
      <dsp:spPr>
        <a:xfrm rot="16200000">
          <a:off x="5865132" y="999326"/>
          <a:ext cx="3594100" cy="1595446"/>
        </a:xfrm>
        <a:prstGeom prst="flowChartManualOperation">
          <a:avLst/>
        </a:prstGeom>
        <a:solidFill>
          <a:schemeClr val="accent5">
            <a:hueOff val="15291745"/>
            <a:satOff val="-32670"/>
            <a:lumOff val="-13647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0303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Inflexible</a:t>
          </a:r>
          <a:endParaRPr lang="en-IN" sz="1900" kern="1200" dirty="0"/>
        </a:p>
      </dsp:txBody>
      <dsp:txXfrm rot="5400000">
        <a:off x="6864459" y="718819"/>
        <a:ext cx="1595446" cy="2156460"/>
      </dsp:txXfrm>
    </dsp:sp>
    <dsp:sp modelId="{B07905DA-8EA1-4F35-A901-B2E83274550F}">
      <dsp:nvSpPr>
        <dsp:cNvPr id="0" name=""/>
        <dsp:cNvSpPr/>
      </dsp:nvSpPr>
      <dsp:spPr>
        <a:xfrm rot="16200000">
          <a:off x="7580238" y="999326"/>
          <a:ext cx="3594100" cy="1595446"/>
        </a:xfrm>
        <a:prstGeom prst="flowChartManualOperation">
          <a:avLst/>
        </a:prstGeom>
        <a:solidFill>
          <a:schemeClr val="accent5">
            <a:hueOff val="19114680"/>
            <a:satOff val="-40837"/>
            <a:lumOff val="-1705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0303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Unscalable</a:t>
          </a:r>
          <a:endParaRPr lang="en-IN" sz="1900" kern="1200" dirty="0"/>
        </a:p>
      </dsp:txBody>
      <dsp:txXfrm rot="5400000">
        <a:off x="8579565" y="718819"/>
        <a:ext cx="1595446" cy="21564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7AEE29-7B5D-4338-AE29-EBE2E689B879}">
      <dsp:nvSpPr>
        <dsp:cNvPr id="0" name=""/>
        <dsp:cNvSpPr/>
      </dsp:nvSpPr>
      <dsp:spPr>
        <a:xfrm>
          <a:off x="668000" y="805"/>
          <a:ext cx="2763453" cy="1658071"/>
        </a:xfrm>
        <a:prstGeom prst="flowChartConnector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kern="1200" dirty="0" smtClean="0"/>
            <a:t>SMALL FOCUSED</a:t>
          </a:r>
          <a:endParaRPr lang="en-IN" sz="2600" kern="1200" dirty="0"/>
        </a:p>
      </dsp:txBody>
      <dsp:txXfrm>
        <a:off x="1072698" y="243624"/>
        <a:ext cx="1954057" cy="1172433"/>
      </dsp:txXfrm>
    </dsp:sp>
    <dsp:sp modelId="{A61C1123-3873-434F-8A52-6B5771C72D5D}">
      <dsp:nvSpPr>
        <dsp:cNvPr id="0" name=""/>
        <dsp:cNvSpPr/>
      </dsp:nvSpPr>
      <dsp:spPr>
        <a:xfrm>
          <a:off x="3707798" y="805"/>
          <a:ext cx="2763453" cy="16580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kern="1200" dirty="0" smtClean="0"/>
            <a:t>LOOSELY COUPLED</a:t>
          </a:r>
          <a:endParaRPr lang="en-IN" sz="2600" kern="1200" dirty="0"/>
        </a:p>
      </dsp:txBody>
      <dsp:txXfrm>
        <a:off x="4112496" y="243624"/>
        <a:ext cx="1954057" cy="1172433"/>
      </dsp:txXfrm>
    </dsp:sp>
    <dsp:sp modelId="{D961314B-3864-4E4E-B83F-291BD55FE1F2}">
      <dsp:nvSpPr>
        <dsp:cNvPr id="0" name=""/>
        <dsp:cNvSpPr/>
      </dsp:nvSpPr>
      <dsp:spPr>
        <a:xfrm>
          <a:off x="6747596" y="805"/>
          <a:ext cx="2763453" cy="16580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kern="1200" dirty="0" smtClean="0"/>
            <a:t>LANGUAGE NEUTRAL</a:t>
          </a:r>
          <a:endParaRPr lang="en-IN" sz="2600" kern="1200" dirty="0"/>
        </a:p>
      </dsp:txBody>
      <dsp:txXfrm>
        <a:off x="7152294" y="243624"/>
        <a:ext cx="1954057" cy="1172433"/>
      </dsp:txXfrm>
    </dsp:sp>
    <dsp:sp modelId="{D019E3DE-19B1-49E5-854E-23779A23B083}">
      <dsp:nvSpPr>
        <dsp:cNvPr id="0" name=""/>
        <dsp:cNvSpPr/>
      </dsp:nvSpPr>
      <dsp:spPr>
        <a:xfrm>
          <a:off x="3707798" y="1935222"/>
          <a:ext cx="2763453" cy="16580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kern="1200" dirty="0" smtClean="0"/>
            <a:t>BOUNDED CONTEXT</a:t>
          </a:r>
          <a:endParaRPr lang="en-IN" sz="2600" kern="1200" dirty="0"/>
        </a:p>
      </dsp:txBody>
      <dsp:txXfrm>
        <a:off x="4112496" y="2178041"/>
        <a:ext cx="1954057" cy="1172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8FAD0C3-CE20-4427-BD1D-6E3F86579930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A9A42C7-0488-4C45-B842-903D3B91BD9E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538245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D0C3-CE20-4427-BD1D-6E3F86579930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42C7-0488-4C45-B842-903D3B91BD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1551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D0C3-CE20-4427-BD1D-6E3F86579930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42C7-0488-4C45-B842-903D3B91BD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3968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D0C3-CE20-4427-BD1D-6E3F86579930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42C7-0488-4C45-B842-903D3B91BD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2498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8FAD0C3-CE20-4427-BD1D-6E3F86579930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A9A42C7-0488-4C45-B842-903D3B91BD9E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627879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D0C3-CE20-4427-BD1D-6E3F86579930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42C7-0488-4C45-B842-903D3B91BD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73991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D0C3-CE20-4427-BD1D-6E3F86579930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42C7-0488-4C45-B842-903D3B91BD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089563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D0C3-CE20-4427-BD1D-6E3F86579930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42C7-0488-4C45-B842-903D3B91BD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79551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D0C3-CE20-4427-BD1D-6E3F86579930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42C7-0488-4C45-B842-903D3B91BD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21103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8FAD0C3-CE20-4427-BD1D-6E3F86579930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A9A42C7-0488-4C45-B842-903D3B91BD9E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52486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58FAD0C3-CE20-4427-BD1D-6E3F86579930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A9A42C7-0488-4C45-B842-903D3B91BD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79951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8FAD0C3-CE20-4427-BD1D-6E3F86579930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A9A42C7-0488-4C45-B842-903D3B91BD9E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8452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>
    <p:randomBar dir="vert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KUBERNETES WITH MICROSERVICES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21</a:t>
            </a:r>
            <a:r>
              <a:rPr lang="en-IN" baseline="30000" dirty="0" smtClean="0"/>
              <a:t>ST</a:t>
            </a:r>
            <a:r>
              <a:rPr lang="en-IN" dirty="0" smtClean="0"/>
              <a:t> OCTOBER 2020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041054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ADVANTAGES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7" y="1352282"/>
            <a:ext cx="10253585" cy="5087155"/>
          </a:xfrm>
        </p:spPr>
      </p:pic>
    </p:spTree>
    <p:extLst>
      <p:ext uri="{BB962C8B-B14F-4D97-AF65-F5344CB8AC3E}">
        <p14:creationId xmlns:p14="http://schemas.microsoft.com/office/powerpoint/2010/main" val="51377100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ARE APIs?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3652"/>
            <a:ext cx="10825179" cy="4961541"/>
          </a:xfrm>
        </p:spPr>
      </p:pic>
    </p:spTree>
    <p:extLst>
      <p:ext uri="{BB962C8B-B14F-4D97-AF65-F5344CB8AC3E}">
        <p14:creationId xmlns:p14="http://schemas.microsoft.com/office/powerpoint/2010/main" val="42281052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HTTP METHODS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07" y="1690688"/>
            <a:ext cx="10534917" cy="4710111"/>
          </a:xfrm>
        </p:spPr>
      </p:pic>
    </p:spTree>
    <p:extLst>
      <p:ext uri="{BB962C8B-B14F-4D97-AF65-F5344CB8AC3E}">
        <p14:creationId xmlns:p14="http://schemas.microsoft.com/office/powerpoint/2010/main" val="223232556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821"/>
            <a:ext cx="10515600" cy="1325563"/>
          </a:xfrm>
        </p:spPr>
        <p:txBody>
          <a:bodyPr/>
          <a:lstStyle/>
          <a:p>
            <a:r>
              <a:rPr lang="en-IN" dirty="0" smtClean="0"/>
              <a:t>MICROSERVICES VS API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13645"/>
            <a:ext cx="10649755" cy="5215944"/>
          </a:xfrm>
        </p:spPr>
      </p:pic>
      <p:sp>
        <p:nvSpPr>
          <p:cNvPr id="5" name="Rectangle 4"/>
          <p:cNvSpPr/>
          <p:nvPr/>
        </p:nvSpPr>
        <p:spPr>
          <a:xfrm>
            <a:off x="11243256" y="5872766"/>
            <a:ext cx="270457" cy="5795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72571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API IN MICROSERVICE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02" y="1465016"/>
            <a:ext cx="11050073" cy="5090329"/>
          </a:xfrm>
        </p:spPr>
      </p:pic>
    </p:spTree>
    <p:extLst>
      <p:ext uri="{BB962C8B-B14F-4D97-AF65-F5344CB8AC3E}">
        <p14:creationId xmlns:p14="http://schemas.microsoft.com/office/powerpoint/2010/main" val="338574336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</a:t>
            </a:r>
            <a:r>
              <a:rPr lang="en-IN" dirty="0" err="1" smtClean="0"/>
              <a:t>devops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73" y="1494772"/>
            <a:ext cx="11165627" cy="4487659"/>
          </a:xfrm>
        </p:spPr>
      </p:pic>
    </p:spTree>
    <p:extLst>
      <p:ext uri="{BB962C8B-B14F-4D97-AF65-F5344CB8AC3E}">
        <p14:creationId xmlns:p14="http://schemas.microsoft.com/office/powerpoint/2010/main" val="129491702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docker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77285"/>
            <a:ext cx="9905999" cy="4013916"/>
          </a:xfrm>
        </p:spPr>
        <p:txBody>
          <a:bodyPr/>
          <a:lstStyle/>
          <a:p>
            <a:r>
              <a:rPr lang="en-IN" sz="2800" dirty="0"/>
              <a:t>Docker is an open platform for developing, shipping &amp; running distributed applications, whether on laptops, data </a:t>
            </a:r>
            <a:r>
              <a:rPr lang="en-IN" sz="2800" dirty="0" err="1"/>
              <a:t>center</a:t>
            </a:r>
            <a:r>
              <a:rPr lang="en-IN" sz="2800" dirty="0"/>
              <a:t> VMs or cloud. </a:t>
            </a:r>
            <a:endParaRPr lang="en-IN" sz="2800" dirty="0" smtClean="0"/>
          </a:p>
          <a:p>
            <a:r>
              <a:rPr lang="en-IN" sz="2800" dirty="0" smtClean="0"/>
              <a:t>Docker </a:t>
            </a:r>
            <a:r>
              <a:rPr lang="en-IN" sz="2800" dirty="0"/>
              <a:t>provides the ability to package and run an application in a loosely isolated environment called a container. </a:t>
            </a:r>
            <a:endParaRPr lang="en-IN" sz="2800" dirty="0" smtClean="0"/>
          </a:p>
          <a:p>
            <a:r>
              <a:rPr lang="en-IN" sz="2800" dirty="0" smtClean="0"/>
              <a:t>The </a:t>
            </a:r>
            <a:r>
              <a:rPr lang="en-IN" sz="2800" dirty="0"/>
              <a:t>Docker Platform consists of multiple product/tools, including the Docker Engine, Images, Containers, and Hub, among others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0117427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560" y="3396042"/>
            <a:ext cx="10178322" cy="1492132"/>
          </a:xfrm>
        </p:spPr>
        <p:txBody>
          <a:bodyPr/>
          <a:lstStyle/>
          <a:p>
            <a:r>
              <a:rPr lang="en-IN" dirty="0" smtClean="0"/>
              <a:t>Case study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752094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560" y="3396042"/>
            <a:ext cx="10178322" cy="1492132"/>
          </a:xfrm>
        </p:spPr>
        <p:txBody>
          <a:bodyPr/>
          <a:lstStyle/>
          <a:p>
            <a:r>
              <a:rPr lang="en-IN" dirty="0" smtClean="0"/>
              <a:t>Questions????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66790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134" y="2945281"/>
            <a:ext cx="10178322" cy="1492132"/>
          </a:xfrm>
        </p:spPr>
        <p:txBody>
          <a:bodyPr/>
          <a:lstStyle/>
          <a:p>
            <a:r>
              <a:rPr lang="en-IN" dirty="0" smtClean="0"/>
              <a:t>Thank you!!!!!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438914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0969" y="1856459"/>
            <a:ext cx="9976834" cy="2387600"/>
          </a:xfrm>
        </p:spPr>
        <p:txBody>
          <a:bodyPr/>
          <a:lstStyle/>
          <a:p>
            <a:r>
              <a:rPr lang="en-IN" dirty="0" smtClean="0"/>
              <a:t>MICROSERVICES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698191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0969" y="1856459"/>
            <a:ext cx="9976834" cy="2387600"/>
          </a:xfrm>
        </p:spPr>
        <p:txBody>
          <a:bodyPr/>
          <a:lstStyle/>
          <a:p>
            <a:r>
              <a:rPr lang="en-IN" dirty="0" err="1" smtClean="0"/>
              <a:t>kubernetes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306418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AGENDA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5464"/>
            <a:ext cx="10515600" cy="5087155"/>
          </a:xfrm>
        </p:spPr>
        <p:txBody>
          <a:bodyPr>
            <a:normAutofit/>
          </a:bodyPr>
          <a:lstStyle/>
          <a:p>
            <a:r>
              <a:rPr lang="en-IN" dirty="0" smtClean="0"/>
              <a:t>WHAT IS KUBERNETES</a:t>
            </a:r>
          </a:p>
          <a:p>
            <a:r>
              <a:rPr lang="en-IN" dirty="0" smtClean="0"/>
              <a:t>FEATURES</a:t>
            </a:r>
          </a:p>
          <a:p>
            <a:r>
              <a:rPr lang="en-IN" dirty="0" smtClean="0"/>
              <a:t>ARCHITECTURE</a:t>
            </a:r>
          </a:p>
          <a:p>
            <a:r>
              <a:rPr lang="en-IN" dirty="0" smtClean="0"/>
              <a:t>API SERVER</a:t>
            </a:r>
          </a:p>
          <a:p>
            <a:r>
              <a:rPr lang="en-IN" dirty="0" smtClean="0"/>
              <a:t>COMPONENTS</a:t>
            </a:r>
          </a:p>
          <a:p>
            <a:r>
              <a:rPr lang="en-IN" dirty="0" smtClean="0"/>
              <a:t>SERVICES</a:t>
            </a:r>
          </a:p>
          <a:p>
            <a:r>
              <a:rPr lang="en-IN" dirty="0" smtClean="0"/>
              <a:t>PODS</a:t>
            </a:r>
          </a:p>
          <a:p>
            <a:r>
              <a:rPr lang="en-IN" dirty="0" smtClean="0"/>
              <a:t>SECRETES</a:t>
            </a:r>
          </a:p>
          <a:p>
            <a:r>
              <a:rPr lang="en-IN" dirty="0" smtClean="0"/>
              <a:t>YAML</a:t>
            </a:r>
          </a:p>
          <a:p>
            <a:r>
              <a:rPr lang="en-IN" dirty="0" smtClean="0"/>
              <a:t>DEPLOYING AN IMAGE INTO AKS</a:t>
            </a:r>
          </a:p>
          <a:p>
            <a:r>
              <a:rPr lang="en-IN" dirty="0" smtClean="0"/>
              <a:t>CASE STUDY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646607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Kubernetes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431" y="1539024"/>
            <a:ext cx="10300569" cy="5067660"/>
          </a:xfrm>
        </p:spPr>
      </p:pic>
    </p:spTree>
    <p:extLst>
      <p:ext uri="{BB962C8B-B14F-4D97-AF65-F5344CB8AC3E}">
        <p14:creationId xmlns:p14="http://schemas.microsoft.com/office/powerpoint/2010/main" val="6074603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69897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Features</a:t>
            </a:r>
            <a:br>
              <a:rPr lang="en-IN" dirty="0" smtClean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352282"/>
            <a:ext cx="10178322" cy="5120352"/>
          </a:xfrm>
        </p:spPr>
      </p:pic>
    </p:spTree>
    <p:extLst>
      <p:ext uri="{BB962C8B-B14F-4D97-AF65-F5344CB8AC3E}">
        <p14:creationId xmlns:p14="http://schemas.microsoft.com/office/powerpoint/2010/main" val="236992042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Kubernetes architecture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128451"/>
            <a:ext cx="9485566" cy="5589842"/>
          </a:xfrm>
        </p:spPr>
      </p:pic>
    </p:spTree>
    <p:extLst>
      <p:ext uri="{BB962C8B-B14F-4D97-AF65-F5344CB8AC3E}">
        <p14:creationId xmlns:p14="http://schemas.microsoft.com/office/powerpoint/2010/main" val="10365215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architecture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32" y="1416676"/>
            <a:ext cx="10178322" cy="4834206"/>
          </a:xfrm>
        </p:spPr>
      </p:pic>
    </p:spTree>
    <p:extLst>
      <p:ext uri="{BB962C8B-B14F-4D97-AF65-F5344CB8AC3E}">
        <p14:creationId xmlns:p14="http://schemas.microsoft.com/office/powerpoint/2010/main" val="11472044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architecture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171977"/>
            <a:ext cx="10178322" cy="5623439"/>
          </a:xfrm>
        </p:spPr>
      </p:pic>
    </p:spTree>
    <p:extLst>
      <p:ext uri="{BB962C8B-B14F-4D97-AF65-F5344CB8AC3E}">
        <p14:creationId xmlns:p14="http://schemas.microsoft.com/office/powerpoint/2010/main" val="195088765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18381"/>
          </a:xfrm>
        </p:spPr>
        <p:txBody>
          <a:bodyPr/>
          <a:lstStyle/>
          <a:p>
            <a:r>
              <a:rPr lang="en-IN" dirty="0" smtClean="0"/>
              <a:t>API server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545464"/>
            <a:ext cx="10178322" cy="5123316"/>
          </a:xfrm>
        </p:spPr>
      </p:pic>
    </p:spTree>
    <p:extLst>
      <p:ext uri="{BB962C8B-B14F-4D97-AF65-F5344CB8AC3E}">
        <p14:creationId xmlns:p14="http://schemas.microsoft.com/office/powerpoint/2010/main" val="261970540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66866"/>
          </a:xfrm>
        </p:spPr>
        <p:txBody>
          <a:bodyPr/>
          <a:lstStyle/>
          <a:p>
            <a:r>
              <a:rPr lang="en-IN" dirty="0" smtClean="0"/>
              <a:t>API server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249252"/>
            <a:ext cx="10377945" cy="4984158"/>
          </a:xfrm>
        </p:spPr>
      </p:pic>
    </p:spTree>
    <p:extLst>
      <p:ext uri="{BB962C8B-B14F-4D97-AF65-F5344CB8AC3E}">
        <p14:creationId xmlns:p14="http://schemas.microsoft.com/office/powerpoint/2010/main" val="33615613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Detailed Architecture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426852"/>
            <a:ext cx="9656728" cy="5040520"/>
          </a:xfrm>
        </p:spPr>
      </p:pic>
    </p:spTree>
    <p:extLst>
      <p:ext uri="{BB962C8B-B14F-4D97-AF65-F5344CB8AC3E}">
        <p14:creationId xmlns:p14="http://schemas.microsoft.com/office/powerpoint/2010/main" val="41870990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AGENDA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5464"/>
            <a:ext cx="10515600" cy="5087155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WHAT IS MONOLITHIC APPLICATION</a:t>
            </a:r>
          </a:p>
          <a:p>
            <a:r>
              <a:rPr lang="en-IN" dirty="0" smtClean="0"/>
              <a:t>CHALLENGES</a:t>
            </a:r>
          </a:p>
          <a:p>
            <a:r>
              <a:rPr lang="en-IN" dirty="0" smtClean="0"/>
              <a:t>NEED FOR MICROSERVICES</a:t>
            </a:r>
          </a:p>
          <a:p>
            <a:r>
              <a:rPr lang="en-IN" dirty="0" smtClean="0"/>
              <a:t>WHAT ARE MICROSERVICES</a:t>
            </a:r>
          </a:p>
          <a:p>
            <a:r>
              <a:rPr lang="en-IN" dirty="0" smtClean="0"/>
              <a:t>MICROSERVICES ARCHITECTURE</a:t>
            </a:r>
          </a:p>
          <a:p>
            <a:r>
              <a:rPr lang="en-IN" dirty="0" smtClean="0"/>
              <a:t>FEATURES </a:t>
            </a:r>
          </a:p>
          <a:p>
            <a:r>
              <a:rPr lang="en-IN" dirty="0" smtClean="0"/>
              <a:t>ADVANTAGES</a:t>
            </a:r>
          </a:p>
          <a:p>
            <a:r>
              <a:rPr lang="en-IN" dirty="0" smtClean="0"/>
              <a:t>WHAT ARE APIs</a:t>
            </a:r>
          </a:p>
          <a:p>
            <a:r>
              <a:rPr lang="en-IN" dirty="0" smtClean="0"/>
              <a:t>DIFFERENCE BETWEEN APIs AND </a:t>
            </a:r>
            <a:r>
              <a:rPr lang="en-IN" dirty="0" smtClean="0"/>
              <a:t>MICROSERVICES</a:t>
            </a:r>
          </a:p>
          <a:p>
            <a:r>
              <a:rPr lang="en-IN" dirty="0" smtClean="0"/>
              <a:t>BASICS OF DEVOPS</a:t>
            </a:r>
            <a:endParaRPr lang="en-IN" dirty="0" smtClean="0"/>
          </a:p>
          <a:p>
            <a:r>
              <a:rPr lang="en-IN" dirty="0" smtClean="0"/>
              <a:t>INTRO TO DOCKER</a:t>
            </a:r>
            <a:endParaRPr lang="en-IN" dirty="0" smtClean="0"/>
          </a:p>
          <a:p>
            <a:r>
              <a:rPr lang="en-IN" dirty="0" smtClean="0"/>
              <a:t>CASE STUDY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22776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Components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94" y="1481070"/>
            <a:ext cx="10063774" cy="4950250"/>
          </a:xfrm>
        </p:spPr>
      </p:pic>
    </p:spTree>
    <p:extLst>
      <p:ext uri="{BB962C8B-B14F-4D97-AF65-F5344CB8AC3E}">
        <p14:creationId xmlns:p14="http://schemas.microsoft.com/office/powerpoint/2010/main" val="111104892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Pod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236373"/>
            <a:ext cx="9450666" cy="5094614"/>
          </a:xfrm>
        </p:spPr>
      </p:pic>
    </p:spTree>
    <p:extLst>
      <p:ext uri="{BB962C8B-B14F-4D97-AF65-F5344CB8AC3E}">
        <p14:creationId xmlns:p14="http://schemas.microsoft.com/office/powerpoint/2010/main" val="328340776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secrets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251024"/>
            <a:ext cx="9437787" cy="5252334"/>
          </a:xfrm>
        </p:spPr>
      </p:pic>
      <p:sp>
        <p:nvSpPr>
          <p:cNvPr id="7" name="Rectangle 6"/>
          <p:cNvSpPr/>
          <p:nvPr/>
        </p:nvSpPr>
        <p:spPr>
          <a:xfrm>
            <a:off x="10006885" y="5975797"/>
            <a:ext cx="528033" cy="4121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94457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Services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251023"/>
            <a:ext cx="9901426" cy="5510359"/>
          </a:xfrm>
        </p:spPr>
      </p:pic>
      <p:sp>
        <p:nvSpPr>
          <p:cNvPr id="5" name="Rectangle 4"/>
          <p:cNvSpPr/>
          <p:nvPr/>
        </p:nvSpPr>
        <p:spPr>
          <a:xfrm>
            <a:off x="10483403" y="6194738"/>
            <a:ext cx="528034" cy="45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465457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yaml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60" y="1519706"/>
            <a:ext cx="10000085" cy="5186333"/>
          </a:xfrm>
        </p:spPr>
      </p:pic>
    </p:spTree>
    <p:extLst>
      <p:ext uri="{BB962C8B-B14F-4D97-AF65-F5344CB8AC3E}">
        <p14:creationId xmlns:p14="http://schemas.microsoft.com/office/powerpoint/2010/main" val="5549912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0467" y="3035433"/>
            <a:ext cx="10178322" cy="1492132"/>
          </a:xfrm>
        </p:spPr>
        <p:txBody>
          <a:bodyPr/>
          <a:lstStyle/>
          <a:p>
            <a:r>
              <a:rPr lang="en-IN" dirty="0" smtClean="0"/>
              <a:t>Case study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961039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225" y="2507400"/>
            <a:ext cx="10178322" cy="1492132"/>
          </a:xfrm>
        </p:spPr>
        <p:txBody>
          <a:bodyPr/>
          <a:lstStyle/>
          <a:p>
            <a:r>
              <a:rPr lang="en-IN" dirty="0" smtClean="0"/>
              <a:t>Questions???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44897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4557" y="2777856"/>
            <a:ext cx="10178322" cy="1492132"/>
          </a:xfrm>
        </p:spPr>
        <p:txBody>
          <a:bodyPr/>
          <a:lstStyle/>
          <a:p>
            <a:r>
              <a:rPr lang="en-IN" dirty="0" smtClean="0"/>
              <a:t>Thank you!!!!!!!!!!!!!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063788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MONOLITHIC ARCHITECTURE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Monolithic </a:t>
            </a:r>
            <a:r>
              <a:rPr lang="en-IN" dirty="0"/>
              <a:t>application is self-contained and independent from other computing applications</a:t>
            </a:r>
            <a:r>
              <a:rPr lang="en-IN" dirty="0" smtClean="0"/>
              <a:t>.</a:t>
            </a:r>
          </a:p>
          <a:p>
            <a:endParaRPr lang="en-IN" dirty="0" smtClean="0"/>
          </a:p>
          <a:p>
            <a:r>
              <a:rPr lang="en-IN" dirty="0" smtClean="0"/>
              <a:t>Monolithic </a:t>
            </a:r>
            <a:r>
              <a:rPr lang="en-IN" dirty="0"/>
              <a:t>application describes a software application that is designed without modularity</a:t>
            </a:r>
            <a:r>
              <a:rPr lang="en-IN" dirty="0" smtClean="0"/>
              <a:t>.</a:t>
            </a:r>
          </a:p>
          <a:p>
            <a:endParaRPr lang="en-IN" dirty="0" smtClean="0"/>
          </a:p>
          <a:p>
            <a:r>
              <a:rPr lang="en-IN" dirty="0" smtClean="0"/>
              <a:t>Is a big container where in all software components of an application are assembled together and tightly packaged.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19228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MONOLITHIC ARCHITECTURE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5" y="1374865"/>
            <a:ext cx="10354614" cy="4857388"/>
          </a:xfrm>
        </p:spPr>
      </p:pic>
    </p:spTree>
    <p:extLst>
      <p:ext uri="{BB962C8B-B14F-4D97-AF65-F5344CB8AC3E}">
        <p14:creationId xmlns:p14="http://schemas.microsoft.com/office/powerpoint/2010/main" val="254167409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CHALLENGES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957503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66108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MICROSERVICE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5162"/>
            <a:ext cx="10353541" cy="5383368"/>
          </a:xfrm>
        </p:spPr>
      </p:pic>
    </p:spTree>
    <p:extLst>
      <p:ext uri="{BB962C8B-B14F-4D97-AF65-F5344CB8AC3E}">
        <p14:creationId xmlns:p14="http://schemas.microsoft.com/office/powerpoint/2010/main" val="15131825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ARCHITECTURE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300766"/>
            <a:ext cx="10178322" cy="5151344"/>
          </a:xfrm>
        </p:spPr>
      </p:pic>
    </p:spTree>
    <p:extLst>
      <p:ext uri="{BB962C8B-B14F-4D97-AF65-F5344CB8AC3E}">
        <p14:creationId xmlns:p14="http://schemas.microsoft.com/office/powerpoint/2010/main" val="85247092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FEATURES OF MICROSERVICE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084390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372836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3360</TotalTime>
  <Words>246</Words>
  <Application>Microsoft Office PowerPoint</Application>
  <PresentationFormat>Widescreen</PresentationFormat>
  <Paragraphs>79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Gill Sans MT</vt:lpstr>
      <vt:lpstr>Impact</vt:lpstr>
      <vt:lpstr>Badge</vt:lpstr>
      <vt:lpstr>KUBERNETES WITH MICROSERVICES</vt:lpstr>
      <vt:lpstr>MICROSERVICES</vt:lpstr>
      <vt:lpstr>AGENDA</vt:lpstr>
      <vt:lpstr>MONOLITHIC ARCHITECTURE</vt:lpstr>
      <vt:lpstr>MONOLITHIC ARCHITECTURE</vt:lpstr>
      <vt:lpstr>CHALLENGES</vt:lpstr>
      <vt:lpstr>MICROSERVICE</vt:lpstr>
      <vt:lpstr>ARCHITECTURE</vt:lpstr>
      <vt:lpstr>FEATURES OF MICROSERVICE</vt:lpstr>
      <vt:lpstr>ADVANTAGES</vt:lpstr>
      <vt:lpstr>WHAT ARE APIs?</vt:lpstr>
      <vt:lpstr>HTTP METHODS</vt:lpstr>
      <vt:lpstr>MICROSERVICES VS API</vt:lpstr>
      <vt:lpstr>API IN MICROSERVICE</vt:lpstr>
      <vt:lpstr>What is devops</vt:lpstr>
      <vt:lpstr>docker</vt:lpstr>
      <vt:lpstr>Case study</vt:lpstr>
      <vt:lpstr>Questions????</vt:lpstr>
      <vt:lpstr>Thank you!!!!!</vt:lpstr>
      <vt:lpstr>kubernetes</vt:lpstr>
      <vt:lpstr>AGENDA</vt:lpstr>
      <vt:lpstr>Kubernetes</vt:lpstr>
      <vt:lpstr>Features </vt:lpstr>
      <vt:lpstr>Kubernetes architecture</vt:lpstr>
      <vt:lpstr>architecture</vt:lpstr>
      <vt:lpstr>architecture</vt:lpstr>
      <vt:lpstr>API server</vt:lpstr>
      <vt:lpstr>API server</vt:lpstr>
      <vt:lpstr>Detailed Architecture</vt:lpstr>
      <vt:lpstr>Components</vt:lpstr>
      <vt:lpstr>Pod </vt:lpstr>
      <vt:lpstr>secrets</vt:lpstr>
      <vt:lpstr>Services</vt:lpstr>
      <vt:lpstr>yaml</vt:lpstr>
      <vt:lpstr>Case study</vt:lpstr>
      <vt:lpstr>Questions???</vt:lpstr>
      <vt:lpstr>Thank you!!!!!!!!!!!!!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</dc:title>
  <dc:creator>Shrivalli Maheshwaran</dc:creator>
  <cp:lastModifiedBy>Shrivalli Maheshwaran</cp:lastModifiedBy>
  <cp:revision>24</cp:revision>
  <dcterms:created xsi:type="dcterms:W3CDTF">2020-10-18T10:39:02Z</dcterms:created>
  <dcterms:modified xsi:type="dcterms:W3CDTF">2020-10-21T03:02:46Z</dcterms:modified>
</cp:coreProperties>
</file>